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dc5cfe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dc5cfe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4dc5cfe0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4dc5cfe0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dc5cfe0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dc5cfe0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4dc5cfe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4dc5cfe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cfd92e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cfd92e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fdcfd92e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fdcfd92e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fdcfd92e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fdcfd92e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fdcfd92e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fdcfd92e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4dc5cfe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4dc5cfe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4dc5cfe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4dc5cfe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dc5cfe0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dc5cfe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4688947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4688947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Tri des déchets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INFO-F308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groupe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Yahya Bakkali - Hugo Callebaut - Amir Fallahi - Maxime Hauwaert - Dumitru Negru - </a:t>
            </a:r>
            <a:r>
              <a:rPr lang="fr" sz="1500"/>
              <a:t>Brice Petit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Convolutional Neural Network (CNN)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5" y="2282288"/>
            <a:ext cx="8948749" cy="20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223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Bloc Filtreur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Bloc Classifieur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Convolution Filter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" y="1555700"/>
            <a:ext cx="4081701" cy="27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000" y="1633263"/>
            <a:ext cx="4619251" cy="26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Transfer Learning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0" l="0" r="0" t="23100"/>
          <a:stretch/>
        </p:blipFill>
        <p:spPr>
          <a:xfrm>
            <a:off x="1822625" y="2391475"/>
            <a:ext cx="5498750" cy="23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223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Un modèle déjà entraîné sur des millions d’images différentes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On </a:t>
            </a:r>
            <a:r>
              <a:rPr lang="fr"/>
              <a:t>entraîne</a:t>
            </a:r>
            <a:r>
              <a:rPr lang="fr"/>
              <a:t>  une partie du modèle différencier les déchets spécifiquement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Dispositif pour le printemps des sciences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25225"/>
            <a:ext cx="85206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Modèle exporté sur le Raspberry 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Poubelles équipées d’un moteur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Caméra à actionner avec un bouton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075" y="1075125"/>
            <a:ext cx="2744750" cy="2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26385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après ? 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3469800"/>
            <a:ext cx="85206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Évolution du modèle entièrement automatisé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75" y="3901625"/>
            <a:ext cx="1075500" cy="10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 des déchets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4707379" cy="33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275" y="2001851"/>
            <a:ext cx="3933024" cy="18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Techniques de classification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k-nearest neighbor (KNN), Bayes, Desision tree, 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2007475"/>
            <a:ext cx="2978175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740" y="2350375"/>
            <a:ext cx="4907559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722" y="315925"/>
            <a:ext cx="2860550" cy="16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 d’images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-28575" y="1638700"/>
            <a:ext cx="45825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Support Vector Machine (SVM)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7" y="2217738"/>
            <a:ext cx="4385374" cy="23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" y="2379406"/>
            <a:ext cx="4048151" cy="2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585700" y="1638688"/>
            <a:ext cx="41619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Convolutional Neural Network (CNN)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Environ 4000 images utilisées pour l’apprentissage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À classifier en 5 sacs : Blanc, Jaune, Bleu, Orange, Verre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75" y="2523650"/>
            <a:ext cx="2740748" cy="205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250" y="2523657"/>
            <a:ext cx="2740752" cy="205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550" y="2523656"/>
            <a:ext cx="2740752" cy="205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Support Vector Machine (SVM)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2170575"/>
            <a:ext cx="8520600" cy="13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Extraction des caractéristiques de chaque image (SIFT, SURF, …)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Regroupement des caractéristiques en classe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Classification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Extraction des caractéristiques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Speeded Up Robust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SURF</a:t>
            </a:r>
            <a:endParaRPr/>
          </a:p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Scale Invariant Features Transform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SIFT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1016" l="13123" r="10082" t="11834"/>
          <a:stretch/>
        </p:blipFill>
        <p:spPr>
          <a:xfrm>
            <a:off x="2335321" y="2546800"/>
            <a:ext cx="2191678" cy="16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11835" l="12978" r="9538" t="11957"/>
          <a:stretch/>
        </p:blipFill>
        <p:spPr>
          <a:xfrm>
            <a:off x="6749775" y="2546800"/>
            <a:ext cx="2238805" cy="16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5">
            <a:alphaModFix/>
          </a:blip>
          <a:srcRect b="11016" l="13615" r="9591" t="11834"/>
          <a:stretch/>
        </p:blipFill>
        <p:spPr>
          <a:xfrm>
            <a:off x="143650" y="2546803"/>
            <a:ext cx="2191675" cy="165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6">
            <a:alphaModFix/>
          </a:blip>
          <a:srcRect b="11017" l="12787" r="13634" t="11827"/>
          <a:stretch/>
        </p:blipFill>
        <p:spPr>
          <a:xfrm>
            <a:off x="4649875" y="2546800"/>
            <a:ext cx="2099912" cy="16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79700"/>
            <a:ext cx="4260300" cy="13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Regroupement des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caractéristiques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1900"/>
            <a:ext cx="3564338" cy="334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9700"/>
            <a:ext cx="3637001" cy="26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741307"/>
            <a:ext cx="4456850" cy="2265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final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50" y="1895325"/>
            <a:ext cx="3675924" cy="14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850" y="1863087"/>
            <a:ext cx="4541444" cy="14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1187975" y="3519225"/>
            <a:ext cx="200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Phase d’entraînement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721575" y="3519225"/>
            <a:ext cx="223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Phase de classification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